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7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886775-CDE9-47E4-A037-AFAF85BBFB98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834A7CA-8542-4CD3-9676-A878177C4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886775-CDE9-47E4-A037-AFAF85BBFB98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4A7CA-8542-4CD3-9676-A878177C4B2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886775-CDE9-47E4-A037-AFAF85BBFB98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4A7CA-8542-4CD3-9676-A878177C4B2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886775-CDE9-47E4-A037-AFAF85BBFB98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4A7CA-8542-4CD3-9676-A878177C4B2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886775-CDE9-47E4-A037-AFAF85BBFB98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4A7CA-8542-4CD3-9676-A878177C4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886775-CDE9-47E4-A037-AFAF85BBFB98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4A7CA-8542-4CD3-9676-A878177C4B2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886775-CDE9-47E4-A037-AFAF85BBFB98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4A7CA-8542-4CD3-9676-A878177C4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F886775-CDE9-47E4-A037-AFAF85BBFB98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4A7CA-8542-4CD3-9676-A878177C4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886775-CDE9-47E4-A037-AFAF85BBFB98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834A7CA-8542-4CD3-9676-A878177C4B2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886775-CDE9-47E4-A037-AFAF85BBFB98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4A7CA-8542-4CD3-9676-A878177C4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886775-CDE9-47E4-A037-AFAF85BBFB98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34A7CA-8542-4CD3-9676-A878177C4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F886775-CDE9-47E4-A037-AFAF85BBFB98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834A7CA-8542-4CD3-9676-A878177C4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57233"/>
            <a:ext cx="7772400" cy="164307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Комбинаторные задачи. Комбинаторика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3306" y="2643182"/>
            <a:ext cx="4814894" cy="2571768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pPr>
              <a:lnSpc>
                <a:spcPct val="80000"/>
              </a:lnSpc>
            </a:pPr>
            <a:r>
              <a:rPr lang="ru-RU" sz="28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Каменская основная общеобразовательная школа</a:t>
            </a:r>
          </a:p>
          <a:p>
            <a:r>
              <a:rPr lang="ru-RU" sz="28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Учитель-Захарова Ж.Н</a:t>
            </a:r>
            <a:endParaRPr lang="ru-RU" dirty="0"/>
          </a:p>
        </p:txBody>
      </p:sp>
      <p:pic>
        <p:nvPicPr>
          <p:cNvPr id="5" name="Рисунок 4" descr="школа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9558" y="2795582"/>
            <a:ext cx="2379663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186766" cy="3233556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При встрече  три друга обменялись рукопожатиями. Сколько всего было сделано рукопожатий </a:t>
            </a:r>
            <a:r>
              <a:rPr lang="ru-RU" sz="2800" b="1" dirty="0" smtClean="0"/>
              <a:t>?</a:t>
            </a:r>
          </a:p>
          <a:p>
            <a:pPr>
              <a:buNone/>
            </a:pPr>
            <a:r>
              <a:rPr lang="ru-RU" dirty="0" smtClean="0"/>
              <a:t>                                           </a:t>
            </a:r>
            <a:endParaRPr lang="ru-RU" dirty="0"/>
          </a:p>
        </p:txBody>
      </p:sp>
      <p:pic>
        <p:nvPicPr>
          <p:cNvPr id="4" name="Picture 18" descr="partenaires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214686"/>
            <a:ext cx="3371850" cy="1608138"/>
          </a:xfrm>
          <a:prstGeom prst="rect">
            <a:avLst/>
          </a:prstGeom>
          <a:noFill/>
        </p:spPr>
      </p:pic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5929322" y="3357562"/>
            <a:ext cx="2438400" cy="1447800"/>
            <a:chOff x="3216" y="2736"/>
            <a:chExt cx="1536" cy="912"/>
          </a:xfrm>
        </p:grpSpPr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3216" y="2736"/>
              <a:ext cx="528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ru-RU" sz="3600" b="1" dirty="0"/>
                <a:t>1</a:t>
              </a: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3696" y="3264"/>
              <a:ext cx="576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ru-RU" sz="3600" b="1"/>
                <a:t>2</a:t>
              </a:r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176" y="2736"/>
              <a:ext cx="576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ru-RU" sz="3600" b="1"/>
                <a:t>3</a:t>
              </a: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600" y="3072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744" y="2928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>
              <a:off x="4224" y="3120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600" y="3072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744" y="2928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 flipH="1">
              <a:off x="4224" y="3120"/>
              <a:ext cx="192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3600" y="3072"/>
              <a:ext cx="192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744" y="2928"/>
              <a:ext cx="4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cap="all" dirty="0" smtClean="0">
                <a:latin typeface="Times New Roman" pitchFamily="18" charset="0"/>
                <a:cs typeface="Times New Roman" pitchFamily="18" charset="0"/>
              </a:rPr>
              <a:t>Волк, коза и капуста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Некий  человек  должен  был  перевезти  в  лодке  через  реку  волка, козу  и  капусту.  В лодке мог поместиться только один человек, а с ним или волк, или коза, или капуста. Но если оставить волка с козой без человека, то волк съест козу, если оставить козу с капустой, то коза съест капусту, а в присутствии человека никто никого не ест. Как перевезти груз через реку</a:t>
            </a:r>
            <a:r>
              <a:rPr lang="ru-RU" dirty="0" smtClean="0"/>
              <a:t>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Старинная задача</a:t>
            </a:r>
            <a:endParaRPr lang="ru-RU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92935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1.Волк                 Человек, коза               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Капуста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2.Волк                  человек                                                      коза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Капуста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3.Волк                человек, капуста                                         коза      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4.  Волк                 человек, коза                                        капуста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Коза               человек, волк                                          капуста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6.Коза                    человек                                                капуста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волк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                            человек, коза                      волк, капуста, коза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857488" y="1142984"/>
            <a:ext cx="38576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>
            <a:off x="2500298" y="2071678"/>
            <a:ext cx="4286280" cy="15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714612" y="2786058"/>
            <a:ext cx="40719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357422" y="4214818"/>
            <a:ext cx="43577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>
            <a:off x="2428860" y="4786322"/>
            <a:ext cx="4071966" cy="15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2143108" y="5573728"/>
            <a:ext cx="3786214" cy="698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0800000">
            <a:off x="2714612" y="3357562"/>
            <a:ext cx="4000528" cy="15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29293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четверг в 9 классе пять уроков: алгебра, физика, литература, биология, химия. Сколько вариантов расписания можно составить на четверг</a:t>
            </a:r>
            <a:r>
              <a:rPr lang="ru-RU" dirty="0" smtClean="0"/>
              <a:t>?</a:t>
            </a:r>
          </a:p>
          <a:p>
            <a:endParaRPr lang="ru-RU" dirty="0"/>
          </a:p>
        </p:txBody>
      </p:sp>
      <p:pic>
        <p:nvPicPr>
          <p:cNvPr id="4" name="Рисунок 3" descr="школа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643314"/>
            <a:ext cx="2379663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578687"/>
          </a:xfrm>
        </p:spPr>
        <p:txBody>
          <a:bodyPr/>
          <a:lstStyle/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Первым уроком можно поставить один из 5 предметов ( например, алгебру). Тогда вторым предметом будет один из оставшихся четверых предметов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 например, литература). И так далее. По правилу умножения мы можем посчитать варианты расписания - 5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1=120 вариантов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792787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Определение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Произведение подряд идущих первых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натуральных чисел обозначают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 и называют «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факториал» т.е.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!=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-1)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Название происходит от английского математического термина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factor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«сомножитель». 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Так,  1!=1; 2!= 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2=2; 3!= 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3=6   Для удобства условились считать 0!-1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 растет с увеличением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очень быстро  5!=1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5=120; 10!=3628800 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подсчетов удобно использовать формулы: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! = (п-1)!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; 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! = (п-2)!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(п-1)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;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! =(п-3)!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(п-2)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(п-1)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т.д.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721563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Вычислим   а) 7!     б)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7! 3!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в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)    8!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u="sng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 +1)!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6! 4!         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(п+1)      (п-1)!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6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Решение: а) 7!= 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7= 5040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б)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 7! 3!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 6!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3!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= 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1,75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6! 4!     6!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3!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4        4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в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)    8!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u="sng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 +1)!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=  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6!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(п+1)!__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78(п+1)!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78</a:t>
            </a: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(п+1)     (п-1)!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6      (п-1)!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(п+1)6!        (п+1)! </a:t>
            </a: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dirty="0" smtClean="0"/>
              <a:t>( где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200" i="1" dirty="0" smtClean="0"/>
              <a:t>  € </a:t>
            </a:r>
            <a:r>
              <a:rPr lang="en-US" sz="2200" i="1" dirty="0" smtClean="0"/>
              <a:t>N</a:t>
            </a:r>
            <a:r>
              <a:rPr lang="en-US" sz="2200" dirty="0" smtClean="0"/>
              <a:t> </a:t>
            </a:r>
            <a:r>
              <a:rPr lang="ru-RU" sz="2200" dirty="0" smtClean="0"/>
              <a:t>и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200" dirty="0" smtClean="0"/>
              <a:t> ≥ 2)</a:t>
            </a:r>
            <a:endParaRPr lang="ru-RU" sz="22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507249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Теорема.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различных элементов можно расставить по одному на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различных мест ровно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способами.  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600" b="1" i="1" baseline="-250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=п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Буква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соответствует первой букве  английского глагола 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permute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который переводиться как  «переставлять» (перестановка).  Например, Р</a:t>
            </a:r>
            <a:r>
              <a:rPr lang="ru-RU" sz="36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=3!=6, Р</a:t>
            </a:r>
            <a:r>
              <a:rPr lang="ru-RU" sz="3600" baseline="-250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=7!=5040.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.№18.7, №18.12, №18.13 (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в,г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школа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813418"/>
            <a:ext cx="2786082" cy="275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104</TotalTime>
  <Words>384</Words>
  <Application>Microsoft Office PowerPoint</Application>
  <PresentationFormat>Экран (4:3)</PresentationFormat>
  <Paragraphs>57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Комбинаторные задачи. Комбинаторика</vt:lpstr>
      <vt:lpstr>Слайд 2</vt:lpstr>
      <vt:lpstr>Старинная задача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Комбинаторные задачи. Комбинаторика</dc:title>
  <dc:creator>Kamenka2</dc:creator>
  <cp:lastModifiedBy>Kamenka2</cp:lastModifiedBy>
  <cp:revision>12</cp:revision>
  <dcterms:created xsi:type="dcterms:W3CDTF">2016-09-30T07:47:51Z</dcterms:created>
  <dcterms:modified xsi:type="dcterms:W3CDTF">2016-09-30T09:32:57Z</dcterms:modified>
</cp:coreProperties>
</file>